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6858000" cy="9144000" type="screen4x3"/>
  <p:notesSz cx="6888163" cy="10018713"/>
  <p:embeddedFontLst>
    <p:embeddedFont>
      <p:font typeface="Montserrat" panose="020B060402020202020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F5F4EE"/>
    <a:srgbClr val="3D3E44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7" d="100"/>
          <a:sy n="97" d="100"/>
        </p:scale>
        <p:origin x="26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3113" tIns="46557" rIns="93113" bIns="46557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3113" tIns="46557" rIns="93113" bIns="46557" numCol="1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altLang="fr-FR" smtClean="0"/>
              <a:t>23/01/2025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numCol="1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3113" tIns="46557" rIns="93113" bIns="46557" numCol="1" rtlCol="0"/>
          <a:lstStyle>
            <a:lvl1pPr algn="l">
              <a:defRPr sz="1200"/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3113" tIns="46557" rIns="93113" bIns="46557" numCol="1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altLang="fr-FR" smtClean="0"/>
              <a:t>23/01/2025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numCol="1" rtlCol="0" anchor="ctr"/>
          <a:lstStyle/>
          <a:p>
            <a:endParaRPr lang="fr-FR" alt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3113" tIns="46557" rIns="93113" bIns="46557" numCol="1" rtlCol="0"/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numCol="1" rtlCol="0" anchor="b"/>
          <a:lstStyle>
            <a:lvl1pPr algn="l">
              <a:defRPr sz="1200"/>
            </a:lvl1pPr>
          </a:lstStyle>
          <a:p>
            <a:r>
              <a:rPr lang="fr-FR" alt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numCol="1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14350" y="2641272"/>
            <a:ext cx="5829300" cy="2391785"/>
          </a:xfrm>
        </p:spPr>
        <p:txBody>
          <a:bodyPr numCol="1" anchor="b">
            <a:normAutofit/>
          </a:bodyPr>
          <a:lstStyle>
            <a:lvl1pPr algn="ctr">
              <a:defRPr sz="375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7250" y="5146895"/>
            <a:ext cx="5143500" cy="1658664"/>
          </a:xfrm>
        </p:spPr>
        <p:txBody>
          <a:bodyPr numCol="1">
            <a:normAutofit/>
          </a:bodyPr>
          <a:lstStyle>
            <a:lvl1pPr marL="0" indent="0" algn="ctr">
              <a:buNone/>
              <a:defRPr sz="1875" cap="all" baseline="0">
                <a:solidFill>
                  <a:srgbClr val="2D2D2D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fr-FR" alt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1488" y="1716806"/>
            <a:ext cx="5915025" cy="1327887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1488" y="3233731"/>
            <a:ext cx="5915025" cy="4794863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918" y="2969591"/>
            <a:ext cx="5915025" cy="2597944"/>
          </a:xfrm>
        </p:spPr>
        <p:txBody>
          <a:bodyPr numCol="1" anchor="b"/>
          <a:lstStyle>
            <a:lvl1pPr>
              <a:defRPr sz="45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67918" y="5687375"/>
            <a:ext cx="5915025" cy="861472"/>
          </a:xfrm>
        </p:spPr>
        <p:txBody>
          <a:bodyPr numCol="1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1488" y="1786470"/>
            <a:ext cx="5915025" cy="1327887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303395"/>
            <a:ext cx="2914650" cy="4794863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303395"/>
            <a:ext cx="2914650" cy="4794863"/>
          </a:xfrm>
        </p:spPr>
        <p:txBody>
          <a:bodyPr numCol="1"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2382" y="1681968"/>
            <a:ext cx="5915025" cy="1327887"/>
          </a:xfrm>
        </p:spPr>
        <p:txBody>
          <a:bodyPr numCol="1"/>
          <a:lstStyle/>
          <a:p>
            <a:r>
              <a:rPr lang="fr-FR" alt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72381" y="3147249"/>
            <a:ext cx="2901255" cy="1098549"/>
          </a:xfrm>
        </p:spPr>
        <p:txBody>
          <a:bodyPr numCol="1" anchor="b"/>
          <a:lstStyle>
            <a:lvl1pPr marL="0" indent="0">
              <a:buNone/>
              <a:defRPr sz="1800" b="0" cap="all" baseline="0">
                <a:latin typeface="+mj-lt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386411"/>
            <a:ext cx="2901255" cy="3691047"/>
          </a:xfrm>
        </p:spPr>
        <p:txBody>
          <a:bodyPr numCol="1"/>
          <a:lstStyle>
            <a:lvl1pPr>
              <a:defRPr sz="195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7" y="3147249"/>
            <a:ext cx="2915543" cy="1098549"/>
          </a:xfrm>
        </p:spPr>
        <p:txBody>
          <a:bodyPr numCol="1" anchor="b"/>
          <a:lstStyle>
            <a:lvl1pPr marL="0" indent="0">
              <a:buNone/>
              <a:defRPr sz="1800" b="0" cap="all" baseline="0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3471867" y="4386411"/>
            <a:ext cx="2915543" cy="3691047"/>
          </a:xfrm>
        </p:spPr>
        <p:txBody>
          <a:bodyPr numCol="1"/>
          <a:lstStyle>
            <a:lvl1pPr>
              <a:defRPr sz="1950"/>
            </a:lvl1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1488" y="3928782"/>
            <a:ext cx="5915025" cy="1327887"/>
          </a:xfrm>
        </p:spPr>
        <p:txBody>
          <a:bodyPr numCol="1"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15548" y="1647504"/>
            <a:ext cx="3471863" cy="6351993"/>
          </a:xfrm>
        </p:spPr>
        <p:txBody>
          <a:bodyPr numCol="1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2382" y="1685560"/>
            <a:ext cx="2211884" cy="1071849"/>
          </a:xfrm>
        </p:spPr>
        <p:txBody>
          <a:bodyPr numCol="1" anchor="b">
            <a:normAutofit/>
          </a:bodyPr>
          <a:lstStyle>
            <a:lvl1pPr>
              <a:defRPr sz="18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17376"/>
            <a:ext cx="2211884" cy="5082117"/>
          </a:xfrm>
        </p:spPr>
        <p:txBody>
          <a:bodyPr numCol="1"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2382" y="1685560"/>
            <a:ext cx="2211884" cy="1071849"/>
          </a:xfrm>
        </p:spPr>
        <p:txBody>
          <a:bodyPr numCol="1" anchor="b">
            <a:normAutofit/>
          </a:bodyPr>
          <a:lstStyle>
            <a:lvl1pPr>
              <a:defRPr sz="1800"/>
            </a:lvl1pPr>
          </a:lstStyle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8" y="1685552"/>
            <a:ext cx="3471863" cy="6303357"/>
          </a:xfrm>
        </p:spPr>
        <p:txBody>
          <a:bodyPr numCol="1" anchor="t"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fr-FR" alt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2" y="2917376"/>
            <a:ext cx="2211884" cy="5082117"/>
          </a:xfrm>
        </p:spPr>
        <p:txBody>
          <a:bodyPr numCol="1"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fr-FR" alt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EFA83DE-E935-4543-957F-BCE2E348F165}" type="slidenum">
              <a:rPr lang="fr-FR" altLang="fr-FR" smtClean="0"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5326" y="8475142"/>
            <a:ext cx="2314575" cy="486833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9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166769" y="8475142"/>
            <a:ext cx="1543050" cy="486833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9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1488" y="1751638"/>
            <a:ext cx="5915025" cy="1327887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fr-FR" alt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68563"/>
            <a:ext cx="5915025" cy="47948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fr-FR" altLang="fr-FR" dirty="0"/>
              <a:t>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ctr" defTabSz="685749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 altLang="fr-FR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DFECFC7B-8263-4275-85A8-A6F659AE6070}"/>
              </a:ext>
            </a:extLst>
          </p:cNvPr>
          <p:cNvSpPr txBox="1">
            <a:spLocks/>
          </p:cNvSpPr>
          <p:nvPr/>
        </p:nvSpPr>
        <p:spPr>
          <a:xfrm>
            <a:off x="321471" y="2308108"/>
            <a:ext cx="6457950" cy="871727"/>
          </a:xfrm>
          <a:prstGeom prst="rect">
            <a:avLst/>
          </a:prstGeom>
        </p:spPr>
        <p:txBody>
          <a:bodyPr vert="horz" lIns="68580" tIns="34290" rIns="68580" bIns="34290" numCol="1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rgbClr val="D0363B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49">
              <a:defRPr/>
            </a:pPr>
            <a:r>
              <a:rPr lang="fr-FR" altLang="fr-FR" sz="2700" u="sng" dirty="0">
                <a:latin typeface="Century Gothic" panose="020B0502020202020204" pitchFamily="34" charset="0"/>
              </a:rPr>
              <a:t>L’ÉQUIPE du </a:t>
            </a:r>
            <a:r>
              <a:rPr lang="fr-FR" altLang="fr-FR" sz="2700" u="sng" dirty="0" err="1" smtClean="0">
                <a:latin typeface="Century Gothic" panose="020B0502020202020204" pitchFamily="34" charset="0"/>
              </a:rPr>
              <a:t>mae</a:t>
            </a:r>
            <a:r>
              <a:rPr lang="fr-FR" altLang="fr-FR" sz="2700" u="sng" dirty="0" smtClean="0">
                <a:latin typeface="Century Gothic" panose="020B0502020202020204" pitchFamily="34" charset="0"/>
              </a:rPr>
              <a:t> </a:t>
            </a:r>
            <a:r>
              <a:rPr lang="fr-FR" altLang="fr-FR" sz="2700" u="sng" dirty="0" err="1" smtClean="0">
                <a:latin typeface="Century Gothic" panose="020B0502020202020204" pitchFamily="34" charset="0"/>
              </a:rPr>
              <a:t>cer</a:t>
            </a:r>
            <a:endParaRPr lang="fr-FR" altLang="fr-FR" sz="2700" u="sng" dirty="0"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F068287-13BF-440F-A119-CE2A081FB221}"/>
              </a:ext>
            </a:extLst>
          </p:cNvPr>
          <p:cNvSpPr txBox="1"/>
          <p:nvPr/>
        </p:nvSpPr>
        <p:spPr>
          <a:xfrm>
            <a:off x="301325" y="3199691"/>
            <a:ext cx="3507195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875">
              <a:defRPr/>
            </a:pPr>
            <a:r>
              <a:rPr lang="fr-FR" altLang="fr-FR" sz="1050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CHARGÉ(E) DES RELATIONS AVEC LES ÉLÈVES</a:t>
            </a:r>
            <a:endParaRPr lang="fr-FR" altLang="fr-FR" sz="1050" dirty="0">
              <a:solidFill>
                <a:srgbClr val="D0363B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2629F819-F1E7-4BE1-AC3B-B760A5A69BD5}"/>
              </a:ext>
            </a:extLst>
          </p:cNvPr>
          <p:cNvSpPr/>
          <p:nvPr/>
        </p:nvSpPr>
        <p:spPr>
          <a:xfrm>
            <a:off x="3118170" y="3622596"/>
            <a:ext cx="2119680" cy="902834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Meznagui El-Mekki</a:t>
            </a:r>
            <a: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Formations </a:t>
            </a: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dispensées</a:t>
            </a:r>
            <a: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 Permis B(pratique)</a:t>
            </a:r>
          </a:p>
          <a:p>
            <a:pPr algn="ctr" defTabSz="342875">
              <a:defRPr/>
            </a:pP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 Post permis</a:t>
            </a:r>
            <a: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-Autorisation N°:</a:t>
            </a:r>
          </a:p>
          <a:p>
            <a:pPr algn="ctr" defTabSz="342875">
              <a:defRPr/>
            </a:pP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 1909300210</a:t>
            </a:r>
            <a:endParaRPr lang="fr-FR" alt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xmlns="" id="{94824F2B-C0F3-482C-A4FC-676630DFB380}"/>
              </a:ext>
            </a:extLst>
          </p:cNvPr>
          <p:cNvSpPr/>
          <p:nvPr/>
        </p:nvSpPr>
        <p:spPr>
          <a:xfrm>
            <a:off x="445891" y="3461241"/>
            <a:ext cx="2040431" cy="481646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SAADI SIHEM</a:t>
            </a:r>
            <a: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fr-FR" alt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9B04605-F50B-440B-AFDE-760586AFD37E}"/>
              </a:ext>
            </a:extLst>
          </p:cNvPr>
          <p:cNvSpPr/>
          <p:nvPr/>
        </p:nvSpPr>
        <p:spPr>
          <a:xfrm>
            <a:off x="2289351" y="3557898"/>
            <a:ext cx="406700" cy="457327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endParaRPr lang="fr-FR" altLang="fr-FR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71780710-533A-4F19-BCDE-0E6011A900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7"/>
          <a:stretch/>
        </p:blipFill>
        <p:spPr>
          <a:xfrm>
            <a:off x="2250076" y="3527639"/>
            <a:ext cx="485249" cy="521656"/>
          </a:xfrm>
          <a:prstGeom prst="rect">
            <a:avLst/>
          </a:prstGeom>
        </p:spPr>
      </p:pic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xmlns="" id="{6A5797A3-75DD-4954-A57A-CAD0657296A7}"/>
              </a:ext>
            </a:extLst>
          </p:cNvPr>
          <p:cNvSpPr/>
          <p:nvPr/>
        </p:nvSpPr>
        <p:spPr>
          <a:xfrm rot="176932">
            <a:off x="5425698" y="3081194"/>
            <a:ext cx="1137709" cy="594579"/>
          </a:xfrm>
          <a:prstGeom prst="round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endParaRPr lang="fr-FR" altLang="fr-FR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xmlns="" id="{503C6553-1B32-444B-9C6C-A11CF10BB974}"/>
              </a:ext>
            </a:extLst>
          </p:cNvPr>
          <p:cNvSpPr/>
          <p:nvPr/>
        </p:nvSpPr>
        <p:spPr>
          <a:xfrm rot="11417491">
            <a:off x="5470250" y="3607149"/>
            <a:ext cx="365962" cy="257989"/>
          </a:xfrm>
          <a:prstGeom prst="triangle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endParaRPr lang="fr-FR" altLang="fr-FR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80213929-9A65-479B-A7F8-28E1CE5AAC1C}"/>
              </a:ext>
            </a:extLst>
          </p:cNvPr>
          <p:cNvSpPr txBox="1"/>
          <p:nvPr/>
        </p:nvSpPr>
        <p:spPr>
          <a:xfrm rot="186132">
            <a:off x="5709958" y="3087482"/>
            <a:ext cx="840101" cy="6001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875">
              <a:defRPr/>
            </a:pPr>
            <a:r>
              <a:rPr lang="fr-FR" altLang="fr-FR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ENJOY</a:t>
            </a:r>
            <a:br>
              <a:rPr lang="fr-FR" altLang="fr-FR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fr-FR" altLang="fr-FR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DRIVING</a:t>
            </a:r>
            <a:r>
              <a:rPr lang="fr-FR" altLang="fr-FR" sz="1350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1350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fr-FR" altLang="fr-FR" sz="450" dirty="0">
                <a:solidFill>
                  <a:prstClr val="white"/>
                </a:solidFill>
                <a:latin typeface="Century Gothic" panose="020B0502020202020204" pitchFamily="34" charset="0"/>
              </a:rPr>
              <a:t>*LE PLAISIR DE CONDUIRE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A36AD38C-EFDB-4DC4-8A15-4FE2B1624C8C}"/>
              </a:ext>
            </a:extLst>
          </p:cNvPr>
          <p:cNvSpPr txBox="1"/>
          <p:nvPr/>
        </p:nvSpPr>
        <p:spPr>
          <a:xfrm>
            <a:off x="5515404" y="3110572"/>
            <a:ext cx="36011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875">
              <a:defRPr/>
            </a:pPr>
            <a:r>
              <a:rPr lang="fr-FR" altLang="fr-FR" sz="2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#</a:t>
            </a:r>
            <a:endParaRPr lang="fr-FR" altLang="fr-FR" sz="2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FC90ED47-F1CB-49E5-9667-6C2C6DD5D382}"/>
              </a:ext>
            </a:extLst>
          </p:cNvPr>
          <p:cNvSpPr txBox="1"/>
          <p:nvPr/>
        </p:nvSpPr>
        <p:spPr>
          <a:xfrm>
            <a:off x="4531365" y="6874334"/>
            <a:ext cx="2248058" cy="19620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altLang="fr-FR" sz="675" dirty="0">
                <a:latin typeface="Century Gothic" panose="020B0502020202020204" pitchFamily="34" charset="0"/>
              </a:rPr>
              <a:t>CRITÈRE 4.1; 4.2; 4.3; 4.4 4.5 DU LABEL DE L’ETAT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B93D68CD-A909-4AEF-B223-666962909162}"/>
              </a:ext>
            </a:extLst>
          </p:cNvPr>
          <p:cNvSpPr txBox="1"/>
          <p:nvPr/>
        </p:nvSpPr>
        <p:spPr>
          <a:xfrm>
            <a:off x="361764" y="3998807"/>
            <a:ext cx="2966670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875">
              <a:defRPr/>
            </a:pPr>
            <a:r>
              <a:rPr lang="fr-FR" altLang="fr-FR" sz="1050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RESPONSABLE PÉDAGOGIQUE</a:t>
            </a:r>
            <a:endParaRPr lang="fr-FR" altLang="fr-FR" sz="1050" dirty="0">
              <a:solidFill>
                <a:srgbClr val="D0363B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xmlns="" id="{39FF2BC5-EB22-40DF-96F3-89A63427436B}"/>
              </a:ext>
            </a:extLst>
          </p:cNvPr>
          <p:cNvSpPr/>
          <p:nvPr/>
        </p:nvSpPr>
        <p:spPr>
          <a:xfrm>
            <a:off x="494371" y="4256587"/>
            <a:ext cx="1991951" cy="500981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MEZNAGUI El Mekki</a:t>
            </a:r>
            <a:endParaRPr lang="fr-FR" alt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90FD4EA-63DA-4C4B-94B8-D9DD6BBDA268}"/>
              </a:ext>
            </a:extLst>
          </p:cNvPr>
          <p:cNvSpPr/>
          <p:nvPr/>
        </p:nvSpPr>
        <p:spPr>
          <a:xfrm>
            <a:off x="3231233" y="4114692"/>
            <a:ext cx="406700" cy="457327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endParaRPr lang="fr-FR" altLang="fr-FR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111F1B2E-3278-491C-B818-07175B3B4706}"/>
              </a:ext>
            </a:extLst>
          </p:cNvPr>
          <p:cNvSpPr txBox="1"/>
          <p:nvPr/>
        </p:nvSpPr>
        <p:spPr>
          <a:xfrm>
            <a:off x="3358061" y="3179834"/>
            <a:ext cx="2248058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defTabSz="342875">
              <a:defRPr/>
            </a:pPr>
            <a:r>
              <a:rPr lang="fr-FR" altLang="fr-FR" sz="1200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NOS ENSEIGNANTS</a:t>
            </a:r>
            <a:endParaRPr lang="fr-FR" altLang="fr-FR" sz="1200" dirty="0">
              <a:solidFill>
                <a:srgbClr val="D0363B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xmlns="" id="{7B1B30C8-7D7A-490E-9B84-A256AD5D7D9B}"/>
              </a:ext>
            </a:extLst>
          </p:cNvPr>
          <p:cNvSpPr/>
          <p:nvPr/>
        </p:nvSpPr>
        <p:spPr>
          <a:xfrm>
            <a:off x="4551528" y="4499766"/>
            <a:ext cx="1826759" cy="845450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r>
              <a:rPr lang="fr-FR" altLang="fr-FR" sz="10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Molongo</a:t>
            </a: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Fritz Jean</a:t>
            </a:r>
            <a: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Formations dispensées</a:t>
            </a:r>
            <a:b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-Permis B (pratique)</a:t>
            </a:r>
            <a: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 Autorisation N°:</a:t>
            </a:r>
          </a:p>
          <a:p>
            <a:pPr algn="ctr" defTabSz="342875">
              <a:defRPr/>
            </a:pP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 0609300460</a:t>
            </a:r>
            <a:endParaRPr lang="fr-FR" alt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xmlns="" id="{21DBC251-64D5-4A25-A41F-CCB11F3B38D0}"/>
              </a:ext>
            </a:extLst>
          </p:cNvPr>
          <p:cNvSpPr/>
          <p:nvPr/>
        </p:nvSpPr>
        <p:spPr>
          <a:xfrm>
            <a:off x="2952441" y="5042550"/>
            <a:ext cx="1666564" cy="869019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r>
              <a:rPr lang="fr-FR" altLang="fr-FR" sz="10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Bouaou</a:t>
            </a: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10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Qays</a:t>
            </a:r>
            <a: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Formations dispensées</a:t>
            </a:r>
            <a:b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 Permis B (pratique)</a:t>
            </a:r>
          </a:p>
          <a:p>
            <a:pPr algn="ctr" defTabSz="342875">
              <a:defRPr/>
            </a:pP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Autorisation N° :</a:t>
            </a:r>
          </a:p>
          <a:p>
            <a:pPr algn="ctr" defTabSz="342875">
              <a:defRPr/>
            </a:pP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 2009300600</a:t>
            </a:r>
          </a:p>
          <a:p>
            <a:pPr marL="171450" indent="-171450" algn="ctr" defTabSz="342875">
              <a:buFontTx/>
              <a:buChar char="-"/>
              <a:defRPr/>
            </a:pPr>
            <a:endParaRPr lang="fr-FR" altLang="fr-FR" sz="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xmlns="" id="{25B6B8D9-7D8B-46DA-BDF4-5B0FE6202403}"/>
              </a:ext>
            </a:extLst>
          </p:cNvPr>
          <p:cNvSpPr/>
          <p:nvPr/>
        </p:nvSpPr>
        <p:spPr>
          <a:xfrm>
            <a:off x="4290782" y="5731652"/>
            <a:ext cx="2090218" cy="989474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r>
              <a:rPr lang="fr-FR" altLang="fr-FR" sz="10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Tardel</a:t>
            </a: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Pascal</a:t>
            </a:r>
            <a: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Formations dispensées</a:t>
            </a:r>
            <a:b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-Permis A ET B</a:t>
            </a:r>
            <a: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fr-FR" alt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-</a:t>
            </a: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Autorisation:</a:t>
            </a:r>
            <a:endParaRPr lang="fr-FR" altLang="fr-FR" sz="10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342875">
              <a:defRPr/>
            </a:pP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 0709300320</a:t>
            </a:r>
            <a:endParaRPr lang="fr-FR" alt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DA9047DC-A495-4B25-8D74-6A8A71A11361}"/>
              </a:ext>
            </a:extLst>
          </p:cNvPr>
          <p:cNvSpPr/>
          <p:nvPr/>
        </p:nvSpPr>
        <p:spPr>
          <a:xfrm>
            <a:off x="6053950" y="5152421"/>
            <a:ext cx="347075" cy="418533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endParaRPr lang="fr-FR" altLang="fr-FR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A2D0A92-7516-4C9C-AD09-E81A4FEC0D39}"/>
              </a:ext>
            </a:extLst>
          </p:cNvPr>
          <p:cNvSpPr/>
          <p:nvPr/>
        </p:nvSpPr>
        <p:spPr>
          <a:xfrm>
            <a:off x="2826634" y="5658253"/>
            <a:ext cx="406700" cy="457327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endParaRPr lang="fr-FR" altLang="fr-FR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xmlns="" id="{458FDB2B-9CA3-42E4-870C-40AE8D759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9"/>
          <a:stretch/>
        </p:blipFill>
        <p:spPr>
          <a:xfrm>
            <a:off x="5964512" y="5193909"/>
            <a:ext cx="525953" cy="464344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xmlns="" id="{6C22DCF9-8D83-4D25-83A0-985525560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9"/>
          <a:stretch/>
        </p:blipFill>
        <p:spPr>
          <a:xfrm>
            <a:off x="2749267" y="5674544"/>
            <a:ext cx="525953" cy="57274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25977EBD-EB84-48F2-8A5C-B8B3BE36A912}"/>
              </a:ext>
            </a:extLst>
          </p:cNvPr>
          <p:cNvSpPr/>
          <p:nvPr/>
        </p:nvSpPr>
        <p:spPr>
          <a:xfrm>
            <a:off x="4390599" y="6279334"/>
            <a:ext cx="406700" cy="457327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endParaRPr lang="fr-FR" altLang="fr-FR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C31B619-DA26-40F1-8657-10CEFCED928F}"/>
              </a:ext>
            </a:extLst>
          </p:cNvPr>
          <p:cNvSpPr/>
          <p:nvPr/>
        </p:nvSpPr>
        <p:spPr>
          <a:xfrm>
            <a:off x="2309121" y="4364985"/>
            <a:ext cx="406700" cy="457327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endParaRPr lang="fr-FR" altLang="fr-FR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xmlns="" id="{A6EDB9FB-A543-44A1-99F3-C380D324D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9"/>
          <a:stretch/>
        </p:blipFill>
        <p:spPr>
          <a:xfrm>
            <a:off x="2251540" y="4297309"/>
            <a:ext cx="525953" cy="572742"/>
          </a:xfrm>
          <a:prstGeom prst="rect">
            <a:avLst/>
          </a:prstGeom>
        </p:spPr>
      </p:pic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xmlns="" id="{4B9AC95B-1059-45BB-8595-F24FE0850C58}"/>
              </a:ext>
            </a:extLst>
          </p:cNvPr>
          <p:cNvSpPr/>
          <p:nvPr/>
        </p:nvSpPr>
        <p:spPr>
          <a:xfrm>
            <a:off x="428898" y="5096637"/>
            <a:ext cx="1991951" cy="500981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SAADI SIHEM</a:t>
            </a:r>
          </a:p>
          <a:p>
            <a:pPr algn="ctr" defTabSz="342875">
              <a:defRPr/>
            </a:pP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MEZNAGUI EL MEKKI</a:t>
            </a:r>
            <a:endParaRPr lang="fr-FR" alt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17347C4B-11CD-4BB6-90AA-129263A4C750}"/>
              </a:ext>
            </a:extLst>
          </p:cNvPr>
          <p:cNvSpPr/>
          <p:nvPr/>
        </p:nvSpPr>
        <p:spPr>
          <a:xfrm>
            <a:off x="2243648" y="5205036"/>
            <a:ext cx="406700" cy="457327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endParaRPr lang="fr-FR" altLang="fr-FR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xmlns="" id="{BBF0F904-7A6B-4D33-AF78-1FDEA277F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9"/>
          <a:stretch/>
        </p:blipFill>
        <p:spPr>
          <a:xfrm>
            <a:off x="2186065" y="5137359"/>
            <a:ext cx="525953" cy="572742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C719E3D0-51D0-4F06-B0C1-75E3F8376353}"/>
              </a:ext>
            </a:extLst>
          </p:cNvPr>
          <p:cNvSpPr txBox="1"/>
          <p:nvPr/>
        </p:nvSpPr>
        <p:spPr>
          <a:xfrm>
            <a:off x="350360" y="4830842"/>
            <a:ext cx="2966670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875">
              <a:defRPr/>
            </a:pPr>
            <a:r>
              <a:rPr lang="fr-FR" altLang="fr-FR" sz="1050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REFERENT(E) HANDICAP</a:t>
            </a:r>
            <a:endParaRPr lang="fr-FR" altLang="fr-FR" sz="1050" dirty="0">
              <a:solidFill>
                <a:srgbClr val="D0363B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xmlns="" id="{230062D7-061E-4170-9FBB-B1E8933FFC89}"/>
              </a:ext>
            </a:extLst>
          </p:cNvPr>
          <p:cNvSpPr/>
          <p:nvPr/>
        </p:nvSpPr>
        <p:spPr>
          <a:xfrm>
            <a:off x="422602" y="6065764"/>
            <a:ext cx="1991951" cy="500981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SAADI SIHEM</a:t>
            </a:r>
          </a:p>
          <a:p>
            <a:pPr algn="ctr" defTabSz="342875">
              <a:defRPr/>
            </a:pPr>
            <a:r>
              <a:rPr lang="fr-FR" alt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MEZNAGUI EL MEKKI</a:t>
            </a:r>
            <a:endParaRPr lang="fr-FR" altLang="fr-FR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AD9F19F-27D5-4C10-B753-0A855CE58058}"/>
              </a:ext>
            </a:extLst>
          </p:cNvPr>
          <p:cNvSpPr/>
          <p:nvPr/>
        </p:nvSpPr>
        <p:spPr>
          <a:xfrm>
            <a:off x="2237352" y="6174162"/>
            <a:ext cx="406700" cy="457327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 defTabSz="342875">
              <a:defRPr/>
            </a:pPr>
            <a:endParaRPr lang="fr-FR" altLang="fr-FR" sz="13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xmlns="" id="{9224B96D-4FDC-4E88-93A0-6F9C8D0514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9"/>
          <a:stretch/>
        </p:blipFill>
        <p:spPr>
          <a:xfrm>
            <a:off x="2179771" y="6106487"/>
            <a:ext cx="525953" cy="572742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xmlns="" id="{161823BB-6AF0-4F3F-ABB3-B32BAD3BA59B}"/>
              </a:ext>
            </a:extLst>
          </p:cNvPr>
          <p:cNvSpPr txBox="1"/>
          <p:nvPr/>
        </p:nvSpPr>
        <p:spPr>
          <a:xfrm>
            <a:off x="367777" y="5750832"/>
            <a:ext cx="2966670" cy="2539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342875">
              <a:defRPr/>
            </a:pPr>
            <a:r>
              <a:rPr lang="fr-FR" altLang="fr-FR" sz="1050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REFERENT(E) ENTREPRISE</a:t>
            </a:r>
            <a:endParaRPr lang="fr-FR" altLang="fr-FR" sz="1050" dirty="0">
              <a:solidFill>
                <a:srgbClr val="D0363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xmlns="" id="{6C22DCF9-8D83-4D25-83A0-985525560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9"/>
          <a:stretch/>
        </p:blipFill>
        <p:spPr>
          <a:xfrm>
            <a:off x="4290781" y="6332633"/>
            <a:ext cx="525953" cy="457328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xmlns="" id="{6C22DCF9-8D83-4D25-83A0-985525560B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9"/>
          <a:stretch/>
        </p:blipFill>
        <p:spPr>
          <a:xfrm>
            <a:off x="3179340" y="4118273"/>
            <a:ext cx="525953" cy="5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2802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60</Words>
  <Application>Microsoft Office PowerPoint</Application>
  <PresentationFormat>Affichage à l'écran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Montserrat</vt:lpstr>
      <vt:lpstr>Century Gothic</vt:lpstr>
      <vt:lpstr>Calibri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Windows</cp:lastModifiedBy>
  <cp:revision>198</cp:revision>
  <cp:lastPrinted>2025-01-23T16:56:40Z</cp:lastPrinted>
  <dcterms:created xsi:type="dcterms:W3CDTF">2016-11-16T10:38:42Z</dcterms:created>
  <dcterms:modified xsi:type="dcterms:W3CDTF">2025-01-23T17:07:20Z</dcterms:modified>
</cp:coreProperties>
</file>